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711"/>
    <p:restoredTop sz="95528"/>
  </p:normalViewPr>
  <p:slideViewPr>
    <p:cSldViewPr snapToGrid="0" snapToObjects="1">
      <p:cViewPr varScale="1">
        <p:scale>
          <a:sx n="99" d="100"/>
          <a:sy n="99" d="100"/>
        </p:scale>
        <p:origin x="208" y="5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Clic para editar título</a:t>
            </a:r>
            <a:endParaRPr lang="es-ES_tradn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F3628-4245-2D42-8B12-3E6AAC4CD18F}" type="datetimeFigureOut">
              <a:rPr lang="es-ES_tradnl" smtClean="0"/>
              <a:t>31/10/20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8356F-8AC4-D14F-BD7D-C1DC96ACBC15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73875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F3628-4245-2D42-8B12-3E6AAC4CD18F}" type="datetimeFigureOut">
              <a:rPr lang="es-ES_tradnl" smtClean="0"/>
              <a:t>31/10/20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8356F-8AC4-D14F-BD7D-C1DC96ACBC15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40141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F3628-4245-2D42-8B12-3E6AAC4CD18F}" type="datetimeFigureOut">
              <a:rPr lang="es-ES_tradnl" smtClean="0"/>
              <a:t>31/10/20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8356F-8AC4-D14F-BD7D-C1DC96ACBC15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26159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F3628-4245-2D42-8B12-3E6AAC4CD18F}" type="datetimeFigureOut">
              <a:rPr lang="es-ES_tradnl" smtClean="0"/>
              <a:t>31/10/20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8356F-8AC4-D14F-BD7D-C1DC96ACBC15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89939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F3628-4245-2D42-8B12-3E6AAC4CD18F}" type="datetimeFigureOut">
              <a:rPr lang="es-ES_tradnl" smtClean="0"/>
              <a:t>31/10/20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8356F-8AC4-D14F-BD7D-C1DC96ACBC15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60168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F3628-4245-2D42-8B12-3E6AAC4CD18F}" type="datetimeFigureOut">
              <a:rPr lang="es-ES_tradnl" smtClean="0"/>
              <a:t>31/10/20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8356F-8AC4-D14F-BD7D-C1DC96ACBC15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51586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F3628-4245-2D42-8B12-3E6AAC4CD18F}" type="datetimeFigureOut">
              <a:rPr lang="es-ES_tradnl" smtClean="0"/>
              <a:t>31/10/20</a:t>
            </a:fld>
            <a:endParaRPr lang="es-ES_tradn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8356F-8AC4-D14F-BD7D-C1DC96ACBC15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8976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 para editar título</a:t>
            </a:r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F3628-4245-2D42-8B12-3E6AAC4CD18F}" type="datetimeFigureOut">
              <a:rPr lang="es-ES_tradnl" smtClean="0"/>
              <a:t>31/10/20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8356F-8AC4-D14F-BD7D-C1DC96ACBC15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9220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F3628-4245-2D42-8B12-3E6AAC4CD18F}" type="datetimeFigureOut">
              <a:rPr lang="es-ES_tradnl" smtClean="0"/>
              <a:t>31/10/20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8356F-8AC4-D14F-BD7D-C1DC96ACBC15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55078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F3628-4245-2D42-8B12-3E6AAC4CD18F}" type="datetimeFigureOut">
              <a:rPr lang="es-ES_tradnl" smtClean="0"/>
              <a:t>31/10/20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8356F-8AC4-D14F-BD7D-C1DC96ACBC15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8281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Clic para editar título</a:t>
            </a:r>
            <a:endParaRPr lang="es-ES_tradnl"/>
          </a:p>
        </p:txBody>
      </p:sp>
      <p:sp>
        <p:nvSpPr>
          <p:cNvPr id="3" name="Marcador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F3628-4245-2D42-8B12-3E6AAC4CD18F}" type="datetimeFigureOut">
              <a:rPr lang="es-ES_tradnl" smtClean="0"/>
              <a:t>31/10/20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8356F-8AC4-D14F-BD7D-C1DC96ACBC15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53440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2F3628-4245-2D42-8B12-3E6AAC4CD18F}" type="datetimeFigureOut">
              <a:rPr lang="es-ES_tradnl" smtClean="0"/>
              <a:t>31/10/20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E8356F-8AC4-D14F-BD7D-C1DC96ACBC15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52850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100001094455993/posts/3577802382266208/?d=n" TargetMode="External"/><Relationship Id="rId4" Type="http://schemas.openxmlformats.org/officeDocument/2006/relationships/hyperlink" Target="https://www.facebook.com/photo.php?fbid=3577802325599547&amp;set=a.158781000835047&amp;type=3&amp;eid=ARBpUvwR0n7wpEdFp0G0dkALlUrBF3anUqi3UF8azW2iCtHNmIGY-1uyWh52tZAq7yHtA1zjdu5iNGxR" TargetMode="External"/><Relationship Id="rId5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twitter.com/juan_ramro/status/1322399374132056064?s=2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948744" y="312415"/>
            <a:ext cx="11243256" cy="400493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19044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ES_tradnl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Times New Roman" charset="0"/>
              </a:rPr>
              <a:t>Ing</a:t>
            </a:r>
            <a:r>
              <a:rPr kumimoji="0" lang="es-ES_tradnl" altLang="es-ES_tradnl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Times New Roman" charset="0"/>
              </a:rPr>
              <a:t>. Juan Benito Ramírez Romero </a:t>
            </a:r>
          </a:p>
          <a:p>
            <a:pPr marL="0" marR="0" lvl="0" indent="0" algn="l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ES_tradnl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Times New Roman" charset="0"/>
              </a:rPr>
              <a:t>Titular de la Educación Media Superior del Estado de Hidalgo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_tradnl" altLang="es-ES_tradnl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Times New Roman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ES_tradnl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Times New Roman" charset="0"/>
              </a:rPr>
              <a:t>A </a:t>
            </a:r>
            <a:r>
              <a:rPr kumimoji="0" lang="es-ES_tradnl" altLang="es-ES_tradnl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Times New Roman" charset="0"/>
              </a:rPr>
              <a:t>las y los estudiantes de educación media superior los invito el día de mañana a partir de las 8:00 </a:t>
            </a:r>
            <a:r>
              <a:rPr kumimoji="0" lang="es-ES_tradnl" altLang="es-ES_tradnl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Times New Roman" charset="0"/>
              </a:rPr>
              <a:t>hrs</a:t>
            </a:r>
            <a:r>
              <a:rPr kumimoji="0" lang="es-ES_tradnl" altLang="es-ES_tradnl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Times New Roman" charset="0"/>
              </a:rPr>
              <a:t>., a repasar las competencias del segundo parcial; ahora por Radio y Televisión de Hidalgo Canal </a:t>
            </a:r>
            <a:r>
              <a:rPr kumimoji="0" lang="es-ES_tradnl" altLang="es-ES_tradnl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Times New Roman" charset="0"/>
              </a:rPr>
              <a:t>12.1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_tradnl" altLang="es-ES_tradnl" sz="2400" b="1" dirty="0">
              <a:latin typeface="Arial" charset="0"/>
              <a:ea typeface="Times New Roman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ES_tradnl" altLang="es-ES_tradn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Times New Roman" charset="0"/>
                <a:hlinkClick r:id="rId2"/>
              </a:rPr>
              <a:t>https://twitter.com/juan_ramro/status/1322399374132056064?s=28</a:t>
            </a:r>
            <a:endParaRPr kumimoji="0" lang="es-ES_tradnl" altLang="es-ES_tradn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Times New Roman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ES_tradnl" altLang="es-ES_tradn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Times New Roman" charset="0"/>
              </a:rPr>
              <a:t>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ES_tradnl" altLang="es-ES_tradn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Times New Roman" charset="0"/>
                <a:hlinkClick r:id="rId3"/>
              </a:rPr>
              <a:t>https://www.facebook.com/100001094455993/posts/3577802382266208/?d=n</a:t>
            </a:r>
            <a:endParaRPr kumimoji="0" lang="es-ES_tradnl" altLang="es-ES_tradn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Times New Roman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_tradnl" altLang="es-ES_tradnl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Times New Roman" charset="0"/>
            </a:endParaRPr>
          </a:p>
        </p:txBody>
      </p:sp>
      <p:pic>
        <p:nvPicPr>
          <p:cNvPr id="1025" name="Imagen 1" descr="a imagen puede contener: texto que dice &quot;AulaEcemsHd Hidalgo&quot;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0480" y="4146997"/>
            <a:ext cx="479425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094705" y="309736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ES_tradnl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Times New Roman" charset="0"/>
                <a:hlinkClick r:id="rId4"/>
              </a:rPr>
              <a:t/>
            </a:r>
            <a:br>
              <a:rPr kumimoji="0" lang="es-ES_tradnl" altLang="es-ES_tradnl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Times New Roman" charset="0"/>
                <a:hlinkClick r:id="rId4"/>
              </a:rPr>
            </a:br>
            <a:endParaRPr kumimoji="0" lang="es-ES_tradnl" altLang="es-ES_tradnl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Times New Roman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_tradnl" altLang="es-ES_tradn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935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64</Words>
  <Application>Microsoft Macintosh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Calibri</vt:lpstr>
      <vt:lpstr>Calibri Light</vt:lpstr>
      <vt:lpstr>Times New Roman</vt:lpstr>
      <vt:lpstr>Arial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Microsoft Office</dc:creator>
  <cp:lastModifiedBy>Usuario de Microsoft Office</cp:lastModifiedBy>
  <cp:revision>2</cp:revision>
  <dcterms:created xsi:type="dcterms:W3CDTF">2020-10-31T17:46:28Z</dcterms:created>
  <dcterms:modified xsi:type="dcterms:W3CDTF">2020-10-31T18:01:59Z</dcterms:modified>
</cp:coreProperties>
</file>